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21258213" cy="32351663"/>
  <p:notesSz cx="6858000" cy="9144000"/>
  <p:defaultTextStyle>
    <a:defPPr>
      <a:defRPr lang="fa-IR"/>
    </a:defPPr>
    <a:lvl1pPr marL="0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1pPr>
    <a:lvl2pPr marL="1286607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2pPr>
    <a:lvl3pPr marL="2573213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3pPr>
    <a:lvl4pPr marL="3859820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4pPr>
    <a:lvl5pPr marL="5146426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5pPr>
    <a:lvl6pPr marL="6433033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6pPr>
    <a:lvl7pPr marL="7719639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7pPr>
    <a:lvl8pPr marL="9006246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8pPr>
    <a:lvl9pPr marL="10292852" algn="r" defTabSz="2573213" rtl="1" eaLnBrk="1" latinLnBrk="0" hangingPunct="1">
      <a:defRPr sz="50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>
        <p:scale>
          <a:sx n="26" d="100"/>
          <a:sy n="26" d="100"/>
        </p:scale>
        <p:origin x="-1422" y="-72"/>
      </p:cViewPr>
      <p:guideLst>
        <p:guide orient="horz" pos="10189"/>
        <p:guide pos="66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66" y="5294591"/>
            <a:ext cx="18069481" cy="11263172"/>
          </a:xfrm>
        </p:spPr>
        <p:txBody>
          <a:bodyPr anchor="b"/>
          <a:lstStyle>
            <a:lvl1pPr algn="ctr">
              <a:defRPr sz="1394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277" y="16992114"/>
            <a:ext cx="15943660" cy="7810827"/>
          </a:xfrm>
        </p:spPr>
        <p:txBody>
          <a:bodyPr/>
          <a:lstStyle>
            <a:lvl1pPr marL="0" indent="0" algn="ctr">
              <a:buNone/>
              <a:defRPr sz="5580"/>
            </a:lvl1pPr>
            <a:lvl2pPr marL="1062899" indent="0" algn="ctr">
              <a:buNone/>
              <a:defRPr sz="4650"/>
            </a:lvl2pPr>
            <a:lvl3pPr marL="2125797" indent="0" algn="ctr">
              <a:buNone/>
              <a:defRPr sz="4185"/>
            </a:lvl3pPr>
            <a:lvl4pPr marL="3188696" indent="0" algn="ctr">
              <a:buNone/>
              <a:defRPr sz="3720"/>
            </a:lvl4pPr>
            <a:lvl5pPr marL="4251594" indent="0" algn="ctr">
              <a:buNone/>
              <a:defRPr sz="3720"/>
            </a:lvl5pPr>
            <a:lvl6pPr marL="5314493" indent="0" algn="ctr">
              <a:buNone/>
              <a:defRPr sz="3720"/>
            </a:lvl6pPr>
            <a:lvl7pPr marL="6377391" indent="0" algn="ctr">
              <a:buNone/>
              <a:defRPr sz="3720"/>
            </a:lvl7pPr>
            <a:lvl8pPr marL="7440290" indent="0" algn="ctr">
              <a:buNone/>
              <a:defRPr sz="3720"/>
            </a:lvl8pPr>
            <a:lvl9pPr marL="8503188" indent="0" algn="ctr">
              <a:buNone/>
              <a:defRPr sz="3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3672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29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12910" y="1722426"/>
            <a:ext cx="4583802" cy="27416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1503" y="1722426"/>
            <a:ext cx="13485679" cy="27416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395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1278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31" y="8065459"/>
            <a:ext cx="18335209" cy="13457391"/>
          </a:xfrm>
        </p:spPr>
        <p:txBody>
          <a:bodyPr anchor="b"/>
          <a:lstStyle>
            <a:lvl1pPr>
              <a:defRPr sz="1394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431" y="21650162"/>
            <a:ext cx="18335209" cy="7076924"/>
          </a:xfrm>
        </p:spPr>
        <p:txBody>
          <a:bodyPr/>
          <a:lstStyle>
            <a:lvl1pPr marL="0" indent="0">
              <a:buNone/>
              <a:defRPr sz="5580">
                <a:solidFill>
                  <a:schemeClr val="tx1"/>
                </a:solidFill>
              </a:defRPr>
            </a:lvl1pPr>
            <a:lvl2pPr marL="1062899" indent="0">
              <a:buNone/>
              <a:defRPr sz="4650">
                <a:solidFill>
                  <a:schemeClr val="tx1">
                    <a:tint val="75000"/>
                  </a:schemeClr>
                </a:solidFill>
              </a:defRPr>
            </a:lvl2pPr>
            <a:lvl3pPr marL="2125797" indent="0">
              <a:buNone/>
              <a:defRPr sz="4185">
                <a:solidFill>
                  <a:schemeClr val="tx1">
                    <a:tint val="75000"/>
                  </a:schemeClr>
                </a:solidFill>
              </a:defRPr>
            </a:lvl3pPr>
            <a:lvl4pPr marL="3188696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4pPr>
            <a:lvl5pPr marL="4251594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5pPr>
            <a:lvl6pPr marL="531449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6pPr>
            <a:lvl7pPr marL="6377391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7pPr>
            <a:lvl8pPr marL="7440290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8pPr>
            <a:lvl9pPr marL="8503188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6646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1502" y="8612133"/>
            <a:ext cx="9034741" cy="20526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1970" y="8612133"/>
            <a:ext cx="9034741" cy="20526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3960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71" y="1722434"/>
            <a:ext cx="18335209" cy="6253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273" y="7930653"/>
            <a:ext cx="8993219" cy="3886690"/>
          </a:xfrm>
        </p:spPr>
        <p:txBody>
          <a:bodyPr anchor="b"/>
          <a:lstStyle>
            <a:lvl1pPr marL="0" indent="0">
              <a:buNone/>
              <a:defRPr sz="5580" b="1"/>
            </a:lvl1pPr>
            <a:lvl2pPr marL="1062899" indent="0">
              <a:buNone/>
              <a:defRPr sz="4650" b="1"/>
            </a:lvl2pPr>
            <a:lvl3pPr marL="2125797" indent="0">
              <a:buNone/>
              <a:defRPr sz="4185" b="1"/>
            </a:lvl3pPr>
            <a:lvl4pPr marL="3188696" indent="0">
              <a:buNone/>
              <a:defRPr sz="3720" b="1"/>
            </a:lvl4pPr>
            <a:lvl5pPr marL="4251594" indent="0">
              <a:buNone/>
              <a:defRPr sz="3720" b="1"/>
            </a:lvl5pPr>
            <a:lvl6pPr marL="5314493" indent="0">
              <a:buNone/>
              <a:defRPr sz="3720" b="1"/>
            </a:lvl6pPr>
            <a:lvl7pPr marL="6377391" indent="0">
              <a:buNone/>
              <a:defRPr sz="3720" b="1"/>
            </a:lvl7pPr>
            <a:lvl8pPr marL="7440290" indent="0">
              <a:buNone/>
              <a:defRPr sz="3720" b="1"/>
            </a:lvl8pPr>
            <a:lvl9pPr marL="8503188" indent="0">
              <a:buNone/>
              <a:defRPr sz="3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273" y="11817344"/>
            <a:ext cx="8993219" cy="173815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61972" y="7930653"/>
            <a:ext cx="9037509" cy="3886690"/>
          </a:xfrm>
        </p:spPr>
        <p:txBody>
          <a:bodyPr anchor="b"/>
          <a:lstStyle>
            <a:lvl1pPr marL="0" indent="0">
              <a:buNone/>
              <a:defRPr sz="5580" b="1"/>
            </a:lvl1pPr>
            <a:lvl2pPr marL="1062899" indent="0">
              <a:buNone/>
              <a:defRPr sz="4650" b="1"/>
            </a:lvl2pPr>
            <a:lvl3pPr marL="2125797" indent="0">
              <a:buNone/>
              <a:defRPr sz="4185" b="1"/>
            </a:lvl3pPr>
            <a:lvl4pPr marL="3188696" indent="0">
              <a:buNone/>
              <a:defRPr sz="3720" b="1"/>
            </a:lvl4pPr>
            <a:lvl5pPr marL="4251594" indent="0">
              <a:buNone/>
              <a:defRPr sz="3720" b="1"/>
            </a:lvl5pPr>
            <a:lvl6pPr marL="5314493" indent="0">
              <a:buNone/>
              <a:defRPr sz="3720" b="1"/>
            </a:lvl6pPr>
            <a:lvl7pPr marL="6377391" indent="0">
              <a:buNone/>
              <a:defRPr sz="3720" b="1"/>
            </a:lvl7pPr>
            <a:lvl8pPr marL="7440290" indent="0">
              <a:buNone/>
              <a:defRPr sz="3720" b="1"/>
            </a:lvl8pPr>
            <a:lvl9pPr marL="8503188" indent="0">
              <a:buNone/>
              <a:defRPr sz="3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61972" y="11817344"/>
            <a:ext cx="9037509" cy="173815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9758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7399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342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71" y="2156778"/>
            <a:ext cx="6856327" cy="7548721"/>
          </a:xfrm>
        </p:spPr>
        <p:txBody>
          <a:bodyPr anchor="b"/>
          <a:lstStyle>
            <a:lvl1pPr>
              <a:defRPr sz="74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7510" y="4658048"/>
            <a:ext cx="10761970" cy="22990649"/>
          </a:xfrm>
        </p:spPr>
        <p:txBody>
          <a:bodyPr/>
          <a:lstStyle>
            <a:lvl1pPr>
              <a:defRPr sz="7439"/>
            </a:lvl1pPr>
            <a:lvl2pPr>
              <a:defRPr sz="6509"/>
            </a:lvl2pPr>
            <a:lvl3pPr>
              <a:defRPr sz="5580"/>
            </a:lvl3pPr>
            <a:lvl4pPr>
              <a:defRPr sz="4650"/>
            </a:lvl4pPr>
            <a:lvl5pPr>
              <a:defRPr sz="4650"/>
            </a:lvl5pPr>
            <a:lvl6pPr>
              <a:defRPr sz="4650"/>
            </a:lvl6pPr>
            <a:lvl7pPr>
              <a:defRPr sz="4650"/>
            </a:lvl7pPr>
            <a:lvl8pPr>
              <a:defRPr sz="4650"/>
            </a:lvl8pPr>
            <a:lvl9pPr>
              <a:defRPr sz="4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4271" y="9705499"/>
            <a:ext cx="6856327" cy="17980637"/>
          </a:xfrm>
        </p:spPr>
        <p:txBody>
          <a:bodyPr/>
          <a:lstStyle>
            <a:lvl1pPr marL="0" indent="0">
              <a:buNone/>
              <a:defRPr sz="3720"/>
            </a:lvl1pPr>
            <a:lvl2pPr marL="1062899" indent="0">
              <a:buNone/>
              <a:defRPr sz="3255"/>
            </a:lvl2pPr>
            <a:lvl3pPr marL="2125797" indent="0">
              <a:buNone/>
              <a:defRPr sz="2790"/>
            </a:lvl3pPr>
            <a:lvl4pPr marL="3188696" indent="0">
              <a:buNone/>
              <a:defRPr sz="2325"/>
            </a:lvl4pPr>
            <a:lvl5pPr marL="4251594" indent="0">
              <a:buNone/>
              <a:defRPr sz="2325"/>
            </a:lvl5pPr>
            <a:lvl6pPr marL="5314493" indent="0">
              <a:buNone/>
              <a:defRPr sz="2325"/>
            </a:lvl6pPr>
            <a:lvl7pPr marL="6377391" indent="0">
              <a:buNone/>
              <a:defRPr sz="2325"/>
            </a:lvl7pPr>
            <a:lvl8pPr marL="7440290" indent="0">
              <a:buNone/>
              <a:defRPr sz="2325"/>
            </a:lvl8pPr>
            <a:lvl9pPr marL="8503188" indent="0">
              <a:buNone/>
              <a:defRPr sz="23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36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71" y="2156778"/>
            <a:ext cx="6856327" cy="7548721"/>
          </a:xfrm>
        </p:spPr>
        <p:txBody>
          <a:bodyPr anchor="b"/>
          <a:lstStyle>
            <a:lvl1pPr>
              <a:defRPr sz="74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7510" y="4658048"/>
            <a:ext cx="10761970" cy="22990649"/>
          </a:xfrm>
        </p:spPr>
        <p:txBody>
          <a:bodyPr anchor="t"/>
          <a:lstStyle>
            <a:lvl1pPr marL="0" indent="0">
              <a:buNone/>
              <a:defRPr sz="7439"/>
            </a:lvl1pPr>
            <a:lvl2pPr marL="1062899" indent="0">
              <a:buNone/>
              <a:defRPr sz="6509"/>
            </a:lvl2pPr>
            <a:lvl3pPr marL="2125797" indent="0">
              <a:buNone/>
              <a:defRPr sz="5580"/>
            </a:lvl3pPr>
            <a:lvl4pPr marL="3188696" indent="0">
              <a:buNone/>
              <a:defRPr sz="4650"/>
            </a:lvl4pPr>
            <a:lvl5pPr marL="4251594" indent="0">
              <a:buNone/>
              <a:defRPr sz="4650"/>
            </a:lvl5pPr>
            <a:lvl6pPr marL="5314493" indent="0">
              <a:buNone/>
              <a:defRPr sz="4650"/>
            </a:lvl6pPr>
            <a:lvl7pPr marL="6377391" indent="0">
              <a:buNone/>
              <a:defRPr sz="4650"/>
            </a:lvl7pPr>
            <a:lvl8pPr marL="7440290" indent="0">
              <a:buNone/>
              <a:defRPr sz="4650"/>
            </a:lvl8pPr>
            <a:lvl9pPr marL="8503188" indent="0">
              <a:buNone/>
              <a:defRPr sz="46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4271" y="9705499"/>
            <a:ext cx="6856327" cy="17980637"/>
          </a:xfrm>
        </p:spPr>
        <p:txBody>
          <a:bodyPr/>
          <a:lstStyle>
            <a:lvl1pPr marL="0" indent="0">
              <a:buNone/>
              <a:defRPr sz="3720"/>
            </a:lvl1pPr>
            <a:lvl2pPr marL="1062899" indent="0">
              <a:buNone/>
              <a:defRPr sz="3255"/>
            </a:lvl2pPr>
            <a:lvl3pPr marL="2125797" indent="0">
              <a:buNone/>
              <a:defRPr sz="2790"/>
            </a:lvl3pPr>
            <a:lvl4pPr marL="3188696" indent="0">
              <a:buNone/>
              <a:defRPr sz="2325"/>
            </a:lvl4pPr>
            <a:lvl5pPr marL="4251594" indent="0">
              <a:buNone/>
              <a:defRPr sz="2325"/>
            </a:lvl5pPr>
            <a:lvl6pPr marL="5314493" indent="0">
              <a:buNone/>
              <a:defRPr sz="2325"/>
            </a:lvl6pPr>
            <a:lvl7pPr marL="6377391" indent="0">
              <a:buNone/>
              <a:defRPr sz="2325"/>
            </a:lvl7pPr>
            <a:lvl8pPr marL="7440290" indent="0">
              <a:buNone/>
              <a:defRPr sz="2325"/>
            </a:lvl8pPr>
            <a:lvl9pPr marL="8503188" indent="0">
              <a:buNone/>
              <a:defRPr sz="23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5670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1502" y="1722434"/>
            <a:ext cx="18335209" cy="625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502" y="8612133"/>
            <a:ext cx="18335209" cy="2052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1502" y="29985206"/>
            <a:ext cx="4783098" cy="1722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7314-C2F1-4A63-BC88-3686BAF5F4C8}" type="datetimeFigureOut">
              <a:rPr lang="fa-IR" smtClean="0"/>
              <a:pPr/>
              <a:t>02/08/1436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1783" y="29985206"/>
            <a:ext cx="7174647" cy="1722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13613" y="29985206"/>
            <a:ext cx="4783098" cy="1722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59EA-96BD-4E6A-9888-01F46D1554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01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5797" rtl="1" eaLnBrk="1" latinLnBrk="0" hangingPunct="1">
        <a:lnSpc>
          <a:spcPct val="90000"/>
        </a:lnSpc>
        <a:spcBef>
          <a:spcPct val="0"/>
        </a:spcBef>
        <a:buNone/>
        <a:defRPr sz="102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449" indent="-531449" algn="r" defTabSz="2125797" rtl="1" eaLnBrk="1" latinLnBrk="0" hangingPunct="1">
        <a:lnSpc>
          <a:spcPct val="90000"/>
        </a:lnSpc>
        <a:spcBef>
          <a:spcPts val="2325"/>
        </a:spcBef>
        <a:buFont typeface="Arial" panose="020B0604020202020204" pitchFamily="34" charset="0"/>
        <a:buChar char="•"/>
        <a:defRPr sz="6509" kern="1200">
          <a:solidFill>
            <a:schemeClr val="tx1"/>
          </a:solidFill>
          <a:latin typeface="+mn-lt"/>
          <a:ea typeface="+mn-ea"/>
          <a:cs typeface="+mn-cs"/>
        </a:defRPr>
      </a:lvl1pPr>
      <a:lvl2pPr marL="1594348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5580" kern="1200">
          <a:solidFill>
            <a:schemeClr val="tx1"/>
          </a:solidFill>
          <a:latin typeface="+mn-lt"/>
          <a:ea typeface="+mn-ea"/>
          <a:cs typeface="+mn-cs"/>
        </a:defRPr>
      </a:lvl2pPr>
      <a:lvl3pPr marL="2657246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3pPr>
      <a:lvl4pPr marL="3720145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4pPr>
      <a:lvl5pPr marL="4783044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5pPr>
      <a:lvl6pPr marL="5845942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6pPr>
      <a:lvl7pPr marL="6908841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7pPr>
      <a:lvl8pPr marL="7971739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8pPr>
      <a:lvl9pPr marL="9034638" indent="-531449" algn="r" defTabSz="2125797" rtl="1" eaLnBrk="1" latinLnBrk="0" hangingPunct="1">
        <a:lnSpc>
          <a:spcPct val="90000"/>
        </a:lnSpc>
        <a:spcBef>
          <a:spcPts val="1162"/>
        </a:spcBef>
        <a:buFont typeface="Arial" panose="020B0604020202020204" pitchFamily="34" charset="0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1pPr>
      <a:lvl2pPr marL="1062899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2pPr>
      <a:lvl3pPr marL="2125797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3pPr>
      <a:lvl4pPr marL="3188696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4pPr>
      <a:lvl5pPr marL="4251594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5pPr>
      <a:lvl6pPr marL="5314493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6pPr>
      <a:lvl7pPr marL="6377391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7pPr>
      <a:lvl8pPr marL="7440290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8pPr>
      <a:lvl9pPr marL="8503188" algn="r" defTabSz="2125797" rtl="1" eaLnBrk="1" latinLnBrk="0" hangingPunct="1">
        <a:defRPr sz="41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768375" y="1645920"/>
            <a:ext cx="15851837" cy="3606336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  <a:spcAft>
                <a:spcPts val="703"/>
              </a:spcAft>
            </a:pPr>
            <a:r>
              <a:rPr lang="fa-IR" sz="600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600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اندازه پوستر 60* 90 </a:t>
            </a:r>
            <a:br>
              <a:rPr lang="fa-IR" sz="600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</a:br>
            <a:r>
              <a:rPr lang="fa-IR" sz="600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عنوان </a:t>
            </a:r>
            <a:r>
              <a:rPr lang="fa-IR" sz="60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مقاله با قلم </a:t>
            </a:r>
            <a:r>
              <a:rPr lang="fa-IR" sz="600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اندازه </a:t>
            </a:r>
            <a:r>
              <a:rPr lang="fa-IR" sz="600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60</a:t>
            </a:r>
            <a:r>
              <a:rPr lang="fa-IR" sz="67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/>
            </a:r>
            <a:br>
              <a:rPr lang="fa-IR" sz="67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</a:br>
            <a:r>
              <a:rPr lang="fa-IR" sz="54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اسامی نویسندگان با قلم اندازه 54</a:t>
            </a:r>
            <a:r>
              <a:rPr lang="en-US" sz="96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/>
            </a:r>
            <a:br>
              <a:rPr lang="en-US" sz="96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</a:br>
            <a:r>
              <a:rPr lang="fa-IR" sz="42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نام موسسه یا دانشگاه با قلم اندازه </a:t>
            </a:r>
            <a:r>
              <a:rPr lang="fa-IR" sz="4200" dirty="0" smtClean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42</a:t>
            </a:r>
            <a:endParaRPr lang="en-US" sz="6700" dirty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76726" y="8764102"/>
            <a:ext cx="6479381" cy="961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متن با قلم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28و </a:t>
            </a: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فاصله بین خطوط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1.5سانتی </a:t>
            </a: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متر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632" y="23655603"/>
            <a:ext cx="6535124" cy="7898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20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7" y="23529478"/>
            <a:ext cx="6529379" cy="59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20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متن با قلم </a:t>
            </a:r>
            <a:r>
              <a:rPr lang="fa-IR" sz="2000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20حداکثر </a:t>
            </a:r>
            <a:r>
              <a:rPr lang="fa-IR" sz="20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5 منبع درج شود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39787" y="8089150"/>
            <a:ext cx="6479381" cy="6749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73" tIns="32137" rIns="64273" bIns="32137" rtlCol="0" anchor="ctr"/>
          <a:lstStyle/>
          <a:p>
            <a:pPr algn="r"/>
            <a:r>
              <a:rPr lang="fa-IR" sz="3100" b="1" dirty="0" smtClean="0">
                <a:latin typeface="Times New Roman" pitchFamily="18" charset="0"/>
                <a:cs typeface="B Titr" pitchFamily="2" charset="-78"/>
              </a:rPr>
              <a:t>مقدمه</a:t>
            </a:r>
            <a:endParaRPr lang="en-US" sz="3100" b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24285" y="21457920"/>
            <a:ext cx="6477007" cy="877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متن با قلم 28و فاصله بین خطوط 1.5سانتی متر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3851" y="9084778"/>
            <a:ext cx="6479381" cy="21151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متن با قلم 28و فاصله بین خطوط 1.5سانتی </a:t>
            </a:r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متر</a:t>
            </a:r>
          </a:p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حداکثر یک جدول و یک نمودار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9084778"/>
            <a:ext cx="6460503" cy="9563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7" rIns="64273" bIns="32137" rtlCol="0" anchor="ctr"/>
          <a:lstStyle/>
          <a:p>
            <a:pPr algn="r" rt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متن با قلم 28و فاصله بین خطوط 1.5سانتی متر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27590" y="20295527"/>
            <a:ext cx="6479381" cy="6749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73" tIns="32137" rIns="64273" bIns="32137" rtlCol="0" anchor="ctr"/>
          <a:lstStyle/>
          <a:p>
            <a:pPr algn="r"/>
            <a:r>
              <a:rPr lang="fa-IR" sz="3100" b="1" dirty="0" smtClean="0">
                <a:latin typeface="Times New Roman" pitchFamily="18" charset="0"/>
                <a:cs typeface="B Titr" pitchFamily="2" charset="-78"/>
              </a:rPr>
              <a:t>روش شناسی</a:t>
            </a:r>
            <a:endParaRPr lang="en-US" sz="3100" b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53851" y="8089150"/>
            <a:ext cx="6479381" cy="6749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73" tIns="32137" rIns="64273" bIns="32137" rtlCol="0" anchor="ctr"/>
          <a:lstStyle/>
          <a:p>
            <a:pPr algn="r"/>
            <a:r>
              <a:rPr lang="fa-IR" sz="3100" b="1" dirty="0" smtClean="0">
                <a:latin typeface="Times New Roman" pitchFamily="18" charset="0"/>
                <a:cs typeface="B Titr" pitchFamily="2" charset="-78"/>
              </a:rPr>
              <a:t>یافته ها</a:t>
            </a:r>
            <a:endParaRPr lang="en-US" sz="3100" b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8089150"/>
            <a:ext cx="6479381" cy="6749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73" tIns="32137" rIns="64273" bIns="32137" rtlCol="0" anchor="ctr"/>
          <a:lstStyle/>
          <a:p>
            <a:pPr algn="r"/>
            <a:r>
              <a:rPr lang="fa-IR" sz="3100" b="1" dirty="0" smtClean="0">
                <a:latin typeface="Times New Roman" pitchFamily="18" charset="0"/>
                <a:cs typeface="B Titr" pitchFamily="2" charset="-78"/>
              </a:rPr>
              <a:t>بحث و نتیجه گیری</a:t>
            </a:r>
            <a:endParaRPr lang="en-US" sz="3100" b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2659975"/>
            <a:ext cx="6479381" cy="6749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73" tIns="32137" rIns="64273" bIns="32137" rtlCol="0" anchor="ctr"/>
          <a:lstStyle/>
          <a:p>
            <a:pPr algn="r"/>
            <a:r>
              <a:rPr lang="fa-IR" sz="3100" b="1" dirty="0" smtClean="0">
                <a:latin typeface="Times New Roman" pitchFamily="18" charset="0"/>
                <a:cs typeface="B Titr" pitchFamily="2" charset="-78"/>
              </a:rPr>
              <a:t>منابع</a:t>
            </a:r>
            <a:endParaRPr lang="en-US" sz="3100" b="1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1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66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اندازه پوستر 60* 90  عنوان مقاله با قلم اندازه 60 اسامی نویسندگان با قلم اندازه 54 نام موسسه یا دانشگاه با قلم اندازه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 با قلم اندازه 60 اسامی نویسندگان با قلم اندازه 54 نام موسسه یا دانشگاه با قلم اندازه 42</dc:title>
  <dc:creator>Meysam</dc:creator>
  <cp:lastModifiedBy>Moorche 30 DVDs</cp:lastModifiedBy>
  <cp:revision>5</cp:revision>
  <dcterms:created xsi:type="dcterms:W3CDTF">2013-11-17T13:43:49Z</dcterms:created>
  <dcterms:modified xsi:type="dcterms:W3CDTF">2014-11-30T06:51:15Z</dcterms:modified>
</cp:coreProperties>
</file>